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8"/>
  </p:notesMasterIdLst>
  <p:sldIdLst>
    <p:sldId id="278" r:id="rId2"/>
    <p:sldId id="262" r:id="rId3"/>
    <p:sldId id="264" r:id="rId4"/>
    <p:sldId id="276" r:id="rId5"/>
    <p:sldId id="277" r:id="rId6"/>
    <p:sldId id="263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3838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47" autoAdjust="0"/>
  </p:normalViewPr>
  <p:slideViewPr>
    <p:cSldViewPr snapToGrid="0">
      <p:cViewPr varScale="1">
        <p:scale>
          <a:sx n="108" d="100"/>
          <a:sy n="108" d="100"/>
        </p:scale>
        <p:origin x="16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3AA6D-E5B1-4586-9267-DC366B14E9B9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E9547-0F41-477B-A54E-6137AAAC6865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94798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E9547-0F41-477B-A54E-6137AAAC6865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00396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E9547-0F41-477B-A54E-6137AAAC6865}" type="slidenum">
              <a:rPr lang="ko-KR" altLang="en-US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1817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8745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06326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0220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8999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0795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03090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76074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9378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dirty="0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91698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05907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60187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2A173-411A-4EBE-9E13-F6E7DE3E903A}" type="datetimeFigureOut">
              <a:rPr lang="ko-KR" altLang="en-US" smtClean="0"/>
              <a:t>2020-11-24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7FAF1-9759-43D7-857F-C10FE61B606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5400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427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31802" y="3718712"/>
            <a:ext cx="435365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spc="-3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+mn-ea"/>
              </a:rPr>
              <a:t>&lt;</a:t>
            </a:r>
            <a:r>
              <a:rPr lang="ko-KR" altLang="en-US" sz="3200" b="1" spc="-3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+mn-ea"/>
              </a:rPr>
              <a:t>지원분야</a:t>
            </a:r>
            <a:r>
              <a:rPr lang="en-US" altLang="ko-KR" sz="3200" b="1" spc="-3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+mn-ea"/>
              </a:rPr>
              <a:t>&gt;</a:t>
            </a:r>
            <a:endParaRPr lang="en-US" altLang="ko-KR" sz="3200" b="1" spc="-300" dirty="0">
              <a:solidFill>
                <a:schemeClr val="accent4">
                  <a:lumMod val="60000"/>
                  <a:lumOff val="40000"/>
                </a:schemeClr>
              </a:solidFill>
              <a:latin typeface="+mn-ea"/>
            </a:endParaRPr>
          </a:p>
          <a:p>
            <a:pPr algn="ctr"/>
            <a:r>
              <a:rPr lang="ko-KR" altLang="en-US" sz="4800" b="1" spc="-3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+mn-ea"/>
              </a:rPr>
              <a:t>성명</a:t>
            </a:r>
            <a:endParaRPr lang="en-US" altLang="ko-KR" sz="1400" b="1" spc="300" dirty="0">
              <a:latin typeface="+mn-ea"/>
            </a:endParaRPr>
          </a:p>
          <a:p>
            <a:pPr algn="ctr"/>
            <a:r>
              <a:rPr lang="en-US" altLang="ko-KR" sz="1200" dirty="0">
                <a:solidFill>
                  <a:schemeClr val="bg1">
                    <a:lumMod val="75000"/>
                  </a:schemeClr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@ </a:t>
            </a:r>
            <a:r>
              <a:rPr lang="en-US" altLang="ko-KR" sz="1200" dirty="0" smtClean="0">
                <a:solidFill>
                  <a:schemeClr val="bg1">
                    <a:lumMod val="75000"/>
                  </a:schemeClr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willbesnjob</a:t>
            </a:r>
            <a:endParaRPr lang="ko-KR" altLang="en-US" sz="1200" dirty="0">
              <a:solidFill>
                <a:schemeClr val="bg1">
                  <a:lumMod val="75000"/>
                </a:schemeClr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25401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l="100"/>
          <a:stretch/>
        </p:blipFill>
        <p:spPr>
          <a:xfrm>
            <a:off x="9052" y="0"/>
            <a:ext cx="9134948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13208" y="2331679"/>
            <a:ext cx="4072494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pc="-150" dirty="0" smtClean="0">
                <a:latin typeface="+mn-ea"/>
              </a:rPr>
              <a:t>&lt;</a:t>
            </a:r>
            <a:r>
              <a:rPr lang="ko-KR" altLang="en-US" sz="2400" b="1" spc="-150" dirty="0" smtClean="0">
                <a:latin typeface="+mn-ea"/>
              </a:rPr>
              <a:t>지원분야</a:t>
            </a:r>
            <a:r>
              <a:rPr lang="en-US" altLang="ko-KR" sz="2400" b="1" spc="-150" dirty="0" smtClean="0">
                <a:latin typeface="+mn-ea"/>
              </a:rPr>
              <a:t>&gt;</a:t>
            </a:r>
            <a:endParaRPr lang="en-US" altLang="ko-KR" sz="2400" b="1" spc="-150" dirty="0">
              <a:latin typeface="+mn-ea"/>
            </a:endParaRPr>
          </a:p>
          <a:p>
            <a:endParaRPr lang="en-US" altLang="ko-KR" sz="500" b="1" dirty="0" smtClean="0">
              <a:latin typeface="+mn-ea"/>
            </a:endParaRPr>
          </a:p>
          <a:p>
            <a:r>
              <a:rPr lang="ko-KR" altLang="en-US" sz="4000" b="1" dirty="0" smtClean="0">
                <a:latin typeface="+mn-ea"/>
              </a:rPr>
              <a:t>성명</a:t>
            </a:r>
            <a:r>
              <a:rPr lang="en-US" altLang="ko-KR" sz="4000" b="1" dirty="0" smtClean="0">
                <a:latin typeface="+mn-ea"/>
              </a:rPr>
              <a:t>__________</a:t>
            </a:r>
            <a:r>
              <a:rPr lang="ko-KR" altLang="en-US" sz="3200" b="1" dirty="0" smtClean="0">
                <a:latin typeface="+mn-ea"/>
              </a:rPr>
              <a:t> </a:t>
            </a:r>
            <a:endParaRPr lang="en-US" altLang="ko-KR" sz="2800" b="1" dirty="0">
              <a:latin typeface="+mn-ea"/>
            </a:endParaRPr>
          </a:p>
          <a:p>
            <a:endParaRPr lang="en-US" altLang="ko-KR" sz="900" b="1" dirty="0" smtClean="0">
              <a:latin typeface="+mn-ea"/>
            </a:endParaRPr>
          </a:p>
          <a:p>
            <a:endParaRPr lang="en-US" altLang="ko-KR" sz="900" b="1" dirty="0">
              <a:latin typeface="+mn-ea"/>
            </a:endParaRPr>
          </a:p>
          <a:p>
            <a:r>
              <a:rPr lang="ko-KR" altLang="en-US" sz="14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▶ 경력</a:t>
            </a:r>
            <a:r>
              <a:rPr lang="en-US" altLang="ko-KR" sz="14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1</a:t>
            </a:r>
          </a:p>
          <a:p>
            <a:endParaRPr lang="en-US" altLang="ko-KR" sz="5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r>
              <a:rPr lang="ko-KR" altLang="en-US" sz="14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▶ 경력</a:t>
            </a:r>
            <a:r>
              <a:rPr lang="en-US" altLang="ko-KR" sz="1400" b="1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2</a:t>
            </a:r>
            <a:endParaRPr lang="en-US" altLang="ko-KR" sz="14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endParaRPr lang="en-US" altLang="ko-KR" sz="5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r>
              <a:rPr lang="ko-KR" altLang="en-US" sz="14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▶ 경력</a:t>
            </a:r>
            <a:r>
              <a:rPr lang="en-US" altLang="ko-KR" sz="14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3</a:t>
            </a:r>
          </a:p>
          <a:p>
            <a:endParaRPr lang="en-US" altLang="ko-KR" sz="5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r>
              <a:rPr lang="ko-KR" altLang="en-US" sz="14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▶ 경력</a:t>
            </a:r>
            <a:r>
              <a:rPr lang="en-US" altLang="ko-KR" sz="14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4</a:t>
            </a:r>
            <a:endParaRPr lang="en-US" altLang="ko-KR" sz="1400" b="1" dirty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endParaRPr lang="en-US" altLang="ko-KR" sz="5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  <a:p>
            <a:r>
              <a:rPr lang="ko-KR" altLang="en-US" sz="14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▶ 경력</a:t>
            </a:r>
            <a:r>
              <a:rPr lang="en-US" altLang="ko-KR" sz="1400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5</a:t>
            </a:r>
            <a:endParaRPr lang="en-US" altLang="ko-KR" sz="500" b="1" dirty="0" smtClean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293" l="2089" r="96379"/>
                    </a14:imgEffect>
                  </a14:imgLayer>
                </a14:imgProps>
              </a:ext>
            </a:extLst>
          </a:blip>
          <a:srcRect l="19691" r="14097" b="8744"/>
          <a:stretch/>
        </p:blipFill>
        <p:spPr>
          <a:xfrm>
            <a:off x="0" y="414813"/>
            <a:ext cx="4554910" cy="618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99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589"/>
          <a:stretch/>
        </p:blipFill>
        <p:spPr>
          <a:xfrm>
            <a:off x="-1" y="0"/>
            <a:ext cx="9144001" cy="68827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8064" y="2006679"/>
            <a:ext cx="3891573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| </a:t>
            </a:r>
            <a:r>
              <a:rPr lang="ko-KR" altLang="en-US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이곳에 강의 제목을 넣어주세요</a:t>
            </a:r>
            <a:r>
              <a:rPr lang="en-US" altLang="ko-KR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!</a:t>
            </a:r>
          </a:p>
          <a:p>
            <a:pPr>
              <a:spcBef>
                <a:spcPct val="0"/>
              </a:spcBef>
            </a:pPr>
            <a:endParaRPr lang="en-US" altLang="ko-KR" sz="300" b="1" dirty="0" smtClean="0">
              <a:ln>
                <a:solidFill>
                  <a:schemeClr val="bg1">
                    <a:alpha val="10000"/>
                  </a:schemeClr>
                </a:solidFill>
              </a:ln>
              <a:solidFill>
                <a:srgbClr val="2F2B25"/>
              </a:solidFill>
              <a:latin typeface="+mn-ea"/>
            </a:endParaRPr>
          </a:p>
          <a:p>
            <a:pPr>
              <a:spcBef>
                <a:spcPct val="0"/>
              </a:spcBef>
            </a:pPr>
            <a:r>
              <a:rPr lang="en-US" altLang="ko-KR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  : </a:t>
            </a:r>
            <a:r>
              <a:rPr lang="ko-KR" altLang="en-US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여기 강의 부제목을 작성해주세요</a:t>
            </a:r>
            <a:r>
              <a:rPr lang="en-US" altLang="ko-KR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!</a:t>
            </a:r>
            <a:r>
              <a:rPr lang="ko-KR" altLang="en-US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 </a:t>
            </a:r>
            <a:r>
              <a:rPr lang="en-US" altLang="ko-KR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 </a:t>
            </a:r>
            <a:endParaRPr lang="en-US" altLang="ko-KR" sz="1400" b="1" dirty="0">
              <a:ln>
                <a:solidFill>
                  <a:schemeClr val="bg1">
                    <a:alpha val="10000"/>
                  </a:schemeClr>
                </a:solidFill>
              </a:ln>
              <a:solidFill>
                <a:srgbClr val="2F2B25"/>
              </a:solidFill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8065" y="3031108"/>
            <a:ext cx="5061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| </a:t>
            </a:r>
            <a:r>
              <a:rPr lang="ko-KR" altLang="en-US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내 강의는 이런것이라는 요약이 필요해요</a:t>
            </a:r>
            <a:endParaRPr lang="en-US" altLang="ko-KR" sz="1400" b="1" dirty="0" smtClean="0">
              <a:ln>
                <a:solidFill>
                  <a:schemeClr val="bg1">
                    <a:alpha val="10000"/>
                  </a:schemeClr>
                </a:solidFill>
              </a:ln>
              <a:solidFill>
                <a:srgbClr val="2F2B25"/>
              </a:solidFill>
              <a:latin typeface="+mn-ea"/>
            </a:endParaRPr>
          </a:p>
          <a:p>
            <a:pPr>
              <a:spcBef>
                <a:spcPct val="0"/>
              </a:spcBef>
            </a:pPr>
            <a:r>
              <a:rPr lang="en-US" altLang="ko-KR" sz="1400" b="1" dirty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 </a:t>
            </a:r>
            <a:r>
              <a:rPr lang="en-US" altLang="ko-KR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 : </a:t>
            </a:r>
            <a:r>
              <a:rPr lang="ko-KR" altLang="en-US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강의와 관련한 상세 내용을 적어주세요</a:t>
            </a:r>
            <a:r>
              <a:rPr lang="en-US" altLang="ko-KR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8064" y="4050350"/>
            <a:ext cx="750156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| </a:t>
            </a:r>
            <a:r>
              <a:rPr lang="ko-KR" altLang="en-US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이 강의가 필요한 대상을 적어주세요</a:t>
            </a:r>
            <a:endParaRPr lang="en-US" altLang="ko-KR" sz="1400" b="1" dirty="0" smtClean="0">
              <a:ln>
                <a:solidFill>
                  <a:schemeClr val="bg1">
                    <a:alpha val="10000"/>
                  </a:schemeClr>
                </a:solidFill>
              </a:ln>
              <a:solidFill>
                <a:srgbClr val="2F2B25"/>
              </a:solidFill>
              <a:latin typeface="+mn-ea"/>
            </a:endParaRPr>
          </a:p>
          <a:p>
            <a:pPr>
              <a:spcBef>
                <a:spcPct val="0"/>
              </a:spcBef>
            </a:pPr>
            <a:r>
              <a:rPr lang="en-US" altLang="ko-KR" sz="1200" b="1" dirty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 </a:t>
            </a:r>
            <a:r>
              <a:rPr lang="en-US" altLang="ko-KR" sz="12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  </a:t>
            </a:r>
            <a:r>
              <a:rPr lang="ko-KR" altLang="en-US" sz="12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모든 사람이 들으면 좋아요도 좋겠지만 구체적으로 적어주면 더 강의 연락 가능성이 높아집니다</a:t>
            </a:r>
            <a:endParaRPr lang="en-US" altLang="ko-KR" sz="1200" b="1" dirty="0">
              <a:ln>
                <a:solidFill>
                  <a:schemeClr val="bg1">
                    <a:alpha val="10000"/>
                  </a:schemeClr>
                </a:solidFill>
              </a:ln>
              <a:solidFill>
                <a:srgbClr val="2F2B25"/>
              </a:solidFill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8063" y="4980033"/>
            <a:ext cx="7821157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ko-KR" sz="1400" b="1" dirty="0" smtClean="0">
                <a:ln>
                  <a:solidFill>
                    <a:schemeClr val="bg1">
                      <a:alpha val="10000"/>
                    </a:schemeClr>
                  </a:solidFill>
                </a:ln>
                <a:solidFill>
                  <a:srgbClr val="2F2B25"/>
                </a:solidFill>
                <a:latin typeface="+mn-ea"/>
              </a:rPr>
              <a:t>| </a:t>
            </a:r>
            <a:r>
              <a:rPr lang="en-US" altLang="ko-KR" sz="13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· </a:t>
            </a:r>
            <a:r>
              <a:rPr lang="ko-KR" altLang="en-US" sz="13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예상 강좌수  </a:t>
            </a:r>
            <a:r>
              <a:rPr lang="en-US" altLang="ko-KR" sz="13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_______</a:t>
            </a:r>
            <a:r>
              <a:rPr lang="ko-KR" altLang="en-US" sz="13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강 </a:t>
            </a:r>
            <a:r>
              <a:rPr lang="en-US" altLang="ko-KR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모바일 등 최적화를 위해 </a:t>
            </a:r>
            <a:r>
              <a:rPr lang="en-US" altLang="ko-KR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</a:t>
            </a:r>
            <a:r>
              <a:rPr lang="ko-KR" altLang="en-US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강 당 </a:t>
            </a:r>
            <a:r>
              <a:rPr lang="en-US" altLang="ko-KR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10</a:t>
            </a:r>
            <a:r>
              <a:rPr lang="ko-KR" altLang="en-US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분</a:t>
            </a:r>
            <a:r>
              <a:rPr lang="en-US" altLang="ko-KR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~15</a:t>
            </a:r>
            <a:r>
              <a:rPr lang="ko-KR" altLang="en-US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분의 클립영상처럼 </a:t>
            </a:r>
            <a:r>
              <a:rPr lang="ko-KR" altLang="en-US" sz="10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제작될 거에요</a:t>
            </a:r>
            <a:r>
              <a:rPr lang="en-US" altLang="ko-KR" sz="10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en-US" altLang="ko-KR" sz="1200" b="1" spc="-113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lvl="0">
              <a:lnSpc>
                <a:spcPct val="120000"/>
              </a:lnSpc>
            </a:pPr>
            <a:r>
              <a:rPr lang="en-US" altLang="ko-KR" sz="13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3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    - </a:t>
            </a:r>
            <a:r>
              <a:rPr lang="ko-KR" altLang="en-US" sz="13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수업시간 평균 </a:t>
            </a:r>
            <a:r>
              <a:rPr lang="en-US" altLang="ko-KR" sz="13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___________ </a:t>
            </a:r>
            <a:r>
              <a:rPr lang="ko-KR" altLang="en-US" sz="13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챕터 </a:t>
            </a:r>
            <a:r>
              <a:rPr lang="ko-KR" altLang="en-US" sz="13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구성 </a:t>
            </a:r>
            <a:r>
              <a:rPr lang="en-US" altLang="ko-KR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각 챕터 당 </a:t>
            </a:r>
            <a:r>
              <a:rPr lang="en-US" altLang="ko-KR" sz="10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1~5</a:t>
            </a:r>
            <a:r>
              <a:rPr lang="ko-KR" altLang="en-US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강 구성</a:t>
            </a:r>
            <a:r>
              <a:rPr lang="en-US" altLang="ko-KR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예정</a:t>
            </a:r>
            <a:r>
              <a:rPr lang="en-US" altLang="ko-KR" sz="10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</a:p>
          <a:p>
            <a:pPr lvl="0">
              <a:lnSpc>
                <a:spcPct val="120000"/>
              </a:lnSpc>
            </a:pPr>
            <a:r>
              <a:rPr lang="en-US" altLang="ko-KR" sz="1350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350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    </a:t>
            </a:r>
            <a:r>
              <a:rPr lang="en-US" altLang="ko-KR" sz="1350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- </a:t>
            </a:r>
            <a:r>
              <a:rPr lang="ko-KR" altLang="en-US" sz="1350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커리큘럼 추가 </a:t>
            </a:r>
            <a:r>
              <a:rPr lang="ko-KR" altLang="en-US" sz="1350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정보</a:t>
            </a:r>
            <a:r>
              <a:rPr lang="en-US" altLang="ko-KR" sz="1350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1350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온라인수강생 제공용 </a:t>
            </a:r>
            <a:r>
              <a:rPr lang="ko-KR" altLang="en-US" sz="1350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자료 및 준비물 등  필요정보 기재 </a:t>
            </a:r>
            <a:endParaRPr lang="en-US" altLang="ko-KR" sz="1350" spc="-113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lvl="0">
              <a:lnSpc>
                <a:spcPct val="120000"/>
              </a:lnSpc>
            </a:pPr>
            <a:endParaRPr lang="en-US" altLang="ko-KR" sz="600" b="1" spc="-113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lvl="0">
              <a:lnSpc>
                <a:spcPct val="120000"/>
              </a:lnSpc>
            </a:pPr>
            <a:r>
              <a:rPr lang="en-US" altLang="ko-KR" sz="13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  · </a:t>
            </a:r>
            <a:r>
              <a:rPr lang="ko-KR" altLang="en-US" sz="13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차별화 </a:t>
            </a:r>
            <a:r>
              <a:rPr lang="ko-KR" altLang="en-US" sz="13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포인트</a:t>
            </a:r>
            <a:endParaRPr lang="en-US" altLang="ko-KR" sz="1350" b="1" spc="-113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lvl="0">
              <a:lnSpc>
                <a:spcPct val="120000"/>
              </a:lnSpc>
            </a:pPr>
            <a:r>
              <a:rPr lang="en-US" altLang="ko-KR" sz="1350" b="1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350" b="1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    </a:t>
            </a:r>
            <a:r>
              <a:rPr lang="en-US" altLang="ko-KR" sz="1350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- </a:t>
            </a:r>
            <a:r>
              <a:rPr lang="ko-KR" altLang="en-US" sz="1350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오랜 경력에서 나오는 나만의 팁을 간략하게 소개해주세요</a:t>
            </a:r>
            <a:endParaRPr lang="en-US" altLang="ko-KR" sz="1350" spc="-113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lvl="0">
              <a:lnSpc>
                <a:spcPct val="120000"/>
              </a:lnSpc>
            </a:pPr>
            <a:r>
              <a:rPr lang="en-US" altLang="ko-KR" sz="1350" spc="-113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350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    - </a:t>
            </a:r>
            <a:r>
              <a:rPr lang="ko-KR" altLang="en-US" sz="1350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베스트셀러나 인플루언서</a:t>
            </a:r>
            <a:r>
              <a:rPr lang="en-US" altLang="ko-KR" sz="1350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1350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강의경력을 어필 할 수 있는 내용을 이곳에 작성해주세요</a:t>
            </a:r>
            <a:r>
              <a:rPr lang="en-US" altLang="ko-KR" sz="1350" spc="-113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!</a:t>
            </a:r>
            <a:endParaRPr lang="en-US" altLang="ko-KR" sz="1350" spc="-113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8807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Group 208">
            <a:extLst>
              <a:ext uri="{FF2B5EF4-FFF2-40B4-BE49-F238E27FC236}">
                <a16:creationId xmlns="" xmlns:a16="http://schemas.microsoft.com/office/drawing/2014/main" id="{7430A872-26DE-43FA-9A8D-3904291EB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315146"/>
              </p:ext>
            </p:extLst>
          </p:nvPr>
        </p:nvGraphicFramePr>
        <p:xfrm>
          <a:off x="611874" y="1829464"/>
          <a:ext cx="7977546" cy="4757767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797754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7577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이곳에 순서대로 작성해주세요</a:t>
                      </a:r>
                      <a:r>
                        <a:rPr kumimoji="1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! </a:t>
                      </a:r>
                      <a:br>
                        <a:rPr kumimoji="1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</a:br>
                      <a:r>
                        <a:rPr kumimoji="1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모든 커리큘럼은 강의 런칭 전 수정 및 변경 가능합니다</a:t>
                      </a:r>
                      <a:r>
                        <a:rPr kumimoji="1" lang="en-US" altLang="ko-KR" sz="16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.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600" b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8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600" b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8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800" b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8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한컴 윤고딕 240" panose="02020603020101020101" pitchFamily="18" charset="-127"/>
                        <a:ea typeface="한컴 윤고딕 240" panose="02020603020101020101" pitchFamily="18" charset="-127"/>
                      </a:endParaRPr>
                    </a:p>
                  </a:txBody>
                  <a:tcPr marL="83074" marR="83074" marT="43194" marB="4319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9735"/>
            <a:ext cx="9144000" cy="1963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99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Group 208">
            <a:extLst>
              <a:ext uri="{FF2B5EF4-FFF2-40B4-BE49-F238E27FC236}">
                <a16:creationId xmlns="" xmlns:a16="http://schemas.microsoft.com/office/drawing/2014/main" id="{7430A872-26DE-43FA-9A8D-3904291EB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224543"/>
              </p:ext>
            </p:extLst>
          </p:nvPr>
        </p:nvGraphicFramePr>
        <p:xfrm>
          <a:off x="583961" y="2092306"/>
          <a:ext cx="7977546" cy="119016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797754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575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강의 기본 정보 </a:t>
                      </a:r>
                      <a:r>
                        <a:rPr kumimoji="1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수강 및 가격</a:t>
                      </a:r>
                      <a:r>
                        <a:rPr kumimoji="1" lang="en-US" altLang="ko-KR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)</a:t>
                      </a:r>
                      <a:endParaRPr kumimoji="1" lang="ko-KR" altLang="en-US" sz="13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83074" marR="83074" marT="43194" marB="4319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25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· 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강의 수 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총 챕터 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__________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개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강의 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______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개로 구성 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(OT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및 종강영상 포함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· 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강의 가격 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: 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판매희망가격 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– ____________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원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,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_________ 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개월 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희망 수강기간 표기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              </a:t>
                      </a:r>
                    </a:p>
                  </a:txBody>
                  <a:tcPr marL="83074" marR="83074" marT="43194" marB="4319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6" name="Group 208">
            <a:extLst>
              <a:ext uri="{FF2B5EF4-FFF2-40B4-BE49-F238E27FC236}">
                <a16:creationId xmlns="" xmlns:a16="http://schemas.microsoft.com/office/drawing/2014/main" id="{7430A872-26DE-43FA-9A8D-3904291EB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449806"/>
              </p:ext>
            </p:extLst>
          </p:nvPr>
        </p:nvGraphicFramePr>
        <p:xfrm>
          <a:off x="583961" y="3485477"/>
          <a:ext cx="7977546" cy="200476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797754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639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강의 정보 요약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(SNS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채널 및 강좌관련 사진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이미지 정보 내용 기재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)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83074" marR="83074" marT="43194" marB="4319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4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  · 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내 강의 컨셉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사진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이미지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영상 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/SNS/ 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인스타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블로그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페북</a:t>
                      </a:r>
                      <a:r>
                        <a:rPr kumimoji="1" lang="en-US" altLang="ko-KR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1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유튜브 정보를 이곳에 기재해주세요</a:t>
                      </a:r>
                      <a:endParaRPr kumimoji="1" lang="en-US" altLang="ko-KR" sz="1100" b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ea"/>
                        <a:ea typeface="+mn-ea"/>
                      </a:endParaRPr>
                    </a:p>
                  </a:txBody>
                  <a:tcPr marL="83074" marR="83074" marT="43194" marB="4319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055223" cy="157005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/>
          <a:srcRect t="20947"/>
          <a:stretch/>
        </p:blipFill>
        <p:spPr>
          <a:xfrm>
            <a:off x="345350" y="5615033"/>
            <a:ext cx="8709873" cy="114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99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133" y="0"/>
            <a:ext cx="73337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75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851</TotalTime>
  <Words>242</Words>
  <Application>Microsoft Office PowerPoint</Application>
  <PresentationFormat>화면 슬라이드 쇼(4:3)</PresentationFormat>
  <Paragraphs>41</Paragraphs>
  <Slides>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맑은 고딕</vt:lpstr>
      <vt:lpstr>한컴 윤고딕 240</vt:lpstr>
      <vt:lpstr>한컴 윤고딕 250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조경은</dc:creator>
  <cp:lastModifiedBy>willbes</cp:lastModifiedBy>
  <cp:revision>71</cp:revision>
  <dcterms:created xsi:type="dcterms:W3CDTF">2019-10-02T00:34:10Z</dcterms:created>
  <dcterms:modified xsi:type="dcterms:W3CDTF">2020-11-24T01:44:43Z</dcterms:modified>
</cp:coreProperties>
</file>